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380"/>
    <a:srgbClr val="4B4846"/>
    <a:srgbClr val="5BB65F"/>
    <a:srgbClr val="CB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93" autoAdjust="0"/>
  </p:normalViewPr>
  <p:slideViewPr>
    <p:cSldViewPr snapToGrid="0">
      <p:cViewPr varScale="1">
        <p:scale>
          <a:sx n="65" d="100"/>
          <a:sy n="65" d="100"/>
        </p:scale>
        <p:origin x="13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3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2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4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9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8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80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739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99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9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7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7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85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01489A-941D-4C91-B8BF-5EBF32844C83}"/>
              </a:ext>
            </a:extLst>
          </p:cNvPr>
          <p:cNvSpPr/>
          <p:nvPr/>
        </p:nvSpPr>
        <p:spPr>
          <a:xfrm>
            <a:off x="1" y="1038225"/>
            <a:ext cx="6858000" cy="42863"/>
          </a:xfrm>
          <a:prstGeom prst="rect">
            <a:avLst/>
          </a:prstGeom>
          <a:solidFill>
            <a:srgbClr val="CB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/>
          </a:p>
        </p:txBody>
      </p:sp>
      <p:pic>
        <p:nvPicPr>
          <p:cNvPr id="8" name="Picture 7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AD53ED10-4A97-49E7-B0AB-A38F871A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13610" r="18676" b="-714"/>
          <a:stretch/>
        </p:blipFill>
        <p:spPr>
          <a:xfrm flipH="1">
            <a:off x="-1" y="1081088"/>
            <a:ext cx="6858001" cy="5910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246B0E-36DC-41AD-9B7F-F687CEC6AF7F}"/>
              </a:ext>
            </a:extLst>
          </p:cNvPr>
          <p:cNvSpPr/>
          <p:nvPr/>
        </p:nvSpPr>
        <p:spPr>
          <a:xfrm>
            <a:off x="0" y="1081088"/>
            <a:ext cx="3600000" cy="5867814"/>
          </a:xfrm>
          <a:prstGeom prst="rect">
            <a:avLst/>
          </a:prstGeom>
          <a:solidFill>
            <a:srgbClr val="4C6380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E7A8DDF-3DD3-4238-9832-93D9A842F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64" y="157576"/>
            <a:ext cx="2775243" cy="837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97737-001B-4911-A729-C1F7A017FB21}"/>
              </a:ext>
            </a:extLst>
          </p:cNvPr>
          <p:cNvSpPr txBox="1"/>
          <p:nvPr/>
        </p:nvSpPr>
        <p:spPr>
          <a:xfrm>
            <a:off x="244130" y="2553114"/>
            <a:ext cx="294074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818F2-0EAC-4343-9B62-33DE3B76D6AF}"/>
              </a:ext>
            </a:extLst>
          </p:cNvPr>
          <p:cNvSpPr txBox="1"/>
          <p:nvPr/>
        </p:nvSpPr>
        <p:spPr>
          <a:xfrm>
            <a:off x="244130" y="1282728"/>
            <a:ext cx="294074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your say </a:t>
            </a:r>
            <a:b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IE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Bathing Areas</a:t>
            </a:r>
          </a:p>
          <a:p>
            <a:endParaRPr lang="en-IE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year, your council identifies 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official bathing areas so they can be monitored for </a:t>
            </a:r>
            <a:r>
              <a:rPr lang="en-IE" sz="175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 and water quality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IE" sz="17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to suggest bathing areas, let your council know </a:t>
            </a:r>
            <a:r>
              <a:rPr lang="en-IE" sz="175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lang="en-IE" sz="175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August 28</a:t>
            </a:r>
            <a:r>
              <a:rPr lang="en-IE" sz="1750" b="1" baseline="300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 </a:t>
            </a:r>
          </a:p>
          <a:p>
            <a:endParaRPr lang="en-IE" sz="17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your council’s website to find out how to make a submission.  </a:t>
            </a: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312AE551E324CB3C28A76AD89B6C7" ma:contentTypeVersion="12" ma:contentTypeDescription="Create a new document." ma:contentTypeScope="" ma:versionID="14b8886dcc9240d23fc1ed3ead4f5c86">
  <xsd:schema xmlns:xsd="http://www.w3.org/2001/XMLSchema" xmlns:xs="http://www.w3.org/2001/XMLSchema" xmlns:p="http://schemas.microsoft.com/office/2006/metadata/properties" xmlns:ns2="e6a4682a-7b86-40f7-ac87-c20087956472" xmlns:ns3="219380ff-57d3-4995-a863-48eec5a0f8b8" targetNamespace="http://schemas.microsoft.com/office/2006/metadata/properties" ma:root="true" ma:fieldsID="842691bbe698c93373e12a79ef704ca3" ns2:_="" ns3:_="">
    <xsd:import namespace="e6a4682a-7b86-40f7-ac87-c20087956472"/>
    <xsd:import namespace="219380ff-57d3-4995-a863-48eec5a0f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4682a-7b86-40f7-ac87-c20087956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80ff-57d3-4995-a863-48eec5a0f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4225C6-4A58-4CCB-9E8F-1FD1EC936491}">
  <ds:schemaRefs>
    <ds:schemaRef ds:uri="http://schemas.microsoft.com/office/2006/metadata/properties"/>
    <ds:schemaRef ds:uri="e6a4682a-7b86-40f7-ac87-c200879564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19380ff-57d3-4995-a863-48eec5a0f8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079C7-5F84-4686-BAFC-33FF8E033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90247-2E92-41A7-A3AC-92538E65B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4682a-7b86-40f7-ac87-c20087956472"/>
    <ds:schemaRef ds:uri="219380ff-57d3-4995-a863-48eec5a0f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56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Brigid Fitzgerald</dc:creator>
  <cp:lastModifiedBy>Terry Hughes</cp:lastModifiedBy>
  <cp:revision>19</cp:revision>
  <dcterms:created xsi:type="dcterms:W3CDTF">2021-04-30T11:37:54Z</dcterms:created>
  <dcterms:modified xsi:type="dcterms:W3CDTF">2021-07-30T11:02:28Z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0x010100072312AE551E324CB3C28A76AD89B6C7</vt:lpwstr>
  </property>
</Properties>
</file>