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380"/>
    <a:srgbClr val="4B4846"/>
    <a:srgbClr val="5BB65F"/>
    <a:srgbClr val="CB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386B-B471-423D-AE16-372D429C3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31F16-B6E3-470C-A434-1E4EB8D1E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A8A47-ABFD-4371-A8D9-BF0ED10A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BF617-C40D-4E34-9DE0-6E153298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2AC41-9EA7-4B26-8730-CC8ABF8E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411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21F6-70E8-4CAA-BF19-9EE8DB2F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49A15-0649-4561-ABC1-10D70ECE4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36CE4-7944-467C-9BF6-1202232E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C934-E760-4D25-8893-AE9B9E31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2C29B-D80A-4DF9-ACD1-25BDA9B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151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D221E-417A-4F1E-BAA0-4856E4F8D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376D5-BC5C-4940-B103-60D0D87E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3799A-7BFF-4297-B23B-1CE20156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6C5AD-507A-4AFB-BCF5-4B2E6A9E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30632-7957-49E3-9622-305BA595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0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6583-6312-439C-A683-7A919991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BCBD-955B-468C-9B78-97201399A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DD78-7C0C-42A1-904D-CB4CBCBF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2CB5D-00AD-4866-B70A-23C85AD0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F95A-70A3-498B-873B-346702AD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026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2A22-9313-423C-AF54-2F6D7E61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A75AC-795E-4186-8FF5-418EF520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32EC4-3F7D-4033-86C1-16529479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5F91-ED2F-4963-A328-A1E53130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E96F9-59D7-4428-AE44-A347EDCD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244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9F4B-8E8E-4760-8D54-CE588ADA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D91A0-4194-4E8B-8D46-B81E0FB3B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104BD-3C6B-4222-B6A3-DD7CF52EE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BA0FE-18C5-4D63-B517-824F239F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D8444-91BF-4C1B-8F4C-BC000BD5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49DC7-202E-49D4-91FF-362D00E5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722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9765-542E-45A5-9ECC-18C88D65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2E816-A4F2-4F33-9D21-795D2258E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2D2E2-E01E-4F87-A9FC-3DAC93F78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A06FB-3D54-4AF7-8AA6-B541A9682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7E74A-70C1-40DB-BD3E-8899998FC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C720C-8452-4E93-BFAE-68BBDD43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8923E-863B-4224-BF4B-074D565A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BF802-6ED2-46B9-9D41-EEDF7698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504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1477-1131-4CE1-B60D-241683FC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DB0B2-056F-4276-9F2F-6D403B01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24AAB-D415-40E2-A99C-D4067A8D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1FDFC-F398-4715-8289-A504D4E4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006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28852-0B66-4BD1-B2EF-3F51FCC7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E8C48-908E-4345-8B82-0FE66CFA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1519-53A3-4CC3-A590-7EA97ECA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587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702F-D53C-424C-866A-B74087A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F7DD-F3CF-4028-8630-7486D255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704AF-7C1A-4151-811B-EDC265EF0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58CD7-EFA3-4CE2-888C-97F3B3A2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41B94-1A06-4CC8-BBAD-864E60B5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A7AE4-D3A5-42C3-A5A9-0DB88029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01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7376-B10E-4364-826D-D4B42A69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23868-C4BA-420A-AD1F-AA35416B2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80280-C358-41FC-8064-1BD771D77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B84E6-8C12-4E6E-B194-FB362134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FD9C0-BB20-4AD2-B253-8D5485EF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5256A-7011-4747-855A-4FF004FB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048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432DE-81DE-471C-B82A-381E180E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7CA9D-310D-44E5-807C-47386C870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DA69-BD42-4214-9311-BA4A58112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69B0-6D7F-4339-B9D4-F60C57DAB2C4}" type="datetimeFigureOut">
              <a:rPr lang="en-IE" smtClean="0"/>
              <a:t>30/07/2021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30761-D071-4C97-8CE3-4E29F8058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4318-C570-44F9-9075-278202026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D6FD-6D87-45F6-859C-C83CE7B0627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593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on a boat&#10;&#10;Description automatically generated with low confidence">
            <a:extLst>
              <a:ext uri="{FF2B5EF4-FFF2-40B4-BE49-F238E27FC236}">
                <a16:creationId xmlns:a16="http://schemas.microsoft.com/office/drawing/2014/main" id="{2AFC3012-AF9C-4240-8C8F-029271222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36962" b="-1"/>
          <a:stretch/>
        </p:blipFill>
        <p:spPr>
          <a:xfrm flipH="1">
            <a:off x="10887" y="1219200"/>
            <a:ext cx="12192000" cy="563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01489A-941D-4C91-B8BF-5EBF32844C83}"/>
              </a:ext>
            </a:extLst>
          </p:cNvPr>
          <p:cNvSpPr/>
          <p:nvPr/>
        </p:nvSpPr>
        <p:spPr>
          <a:xfrm>
            <a:off x="0" y="1143000"/>
            <a:ext cx="12192000" cy="76200"/>
          </a:xfrm>
          <a:prstGeom prst="rect">
            <a:avLst/>
          </a:prstGeom>
          <a:solidFill>
            <a:srgbClr val="CBC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46B0E-36DC-41AD-9B7F-F687CEC6AF7F}"/>
              </a:ext>
            </a:extLst>
          </p:cNvPr>
          <p:cNvSpPr/>
          <p:nvPr/>
        </p:nvSpPr>
        <p:spPr>
          <a:xfrm>
            <a:off x="0" y="1219200"/>
            <a:ext cx="6096000" cy="5638800"/>
          </a:xfrm>
          <a:prstGeom prst="rect">
            <a:avLst/>
          </a:prstGeom>
          <a:solidFill>
            <a:srgbClr val="4C6380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E7A8DDF-3DD3-4238-9832-93D9A842F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18" y="119268"/>
            <a:ext cx="3198659" cy="9656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197737-001B-4911-A729-C1F7A017FB21}"/>
              </a:ext>
            </a:extLst>
          </p:cNvPr>
          <p:cNvSpPr txBox="1"/>
          <p:nvPr/>
        </p:nvSpPr>
        <p:spPr>
          <a:xfrm>
            <a:off x="434008" y="1871869"/>
            <a:ext cx="5227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8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28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2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818F2-0EAC-4343-9B62-33DE3B76D6AF}"/>
              </a:ext>
            </a:extLst>
          </p:cNvPr>
          <p:cNvSpPr txBox="1"/>
          <p:nvPr/>
        </p:nvSpPr>
        <p:spPr>
          <a:xfrm>
            <a:off x="434008" y="1643269"/>
            <a:ext cx="52279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your say </a:t>
            </a:r>
            <a:br>
              <a:rPr lang="en-IE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IE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</a:t>
            </a:r>
            <a:r>
              <a:rPr lang="en-IE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Bathing Areas</a:t>
            </a:r>
          </a:p>
          <a:p>
            <a:endParaRPr lang="en-IE" sz="3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 year, your Council identifies </a:t>
            </a:r>
            <a:r>
              <a:rPr lang="en-IE" sz="2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official bathing areas so they can be monitored for </a:t>
            </a:r>
            <a:r>
              <a:rPr lang="en-IE" sz="2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safety and water quality</a:t>
            </a:r>
            <a:r>
              <a:rPr lang="en-IE" sz="2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en-IE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2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want to suggest bathing areas, let your council know </a:t>
            </a:r>
            <a:r>
              <a:rPr lang="en-IE" sz="20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</a:t>
            </a:r>
            <a:r>
              <a:rPr lang="en-IE" sz="2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August 28</a:t>
            </a:r>
            <a:r>
              <a:rPr lang="en-IE" sz="2000" b="1" baseline="3000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IE" sz="2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  </a:t>
            </a:r>
          </a:p>
          <a:p>
            <a:endParaRPr lang="en-IE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IE" sz="2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your council’s website to find out how to make a submission.  </a:t>
            </a:r>
          </a:p>
          <a:p>
            <a:endParaRPr lang="en-IE" sz="28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28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en-IE" sz="28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312AE551E324CB3C28A76AD89B6C7" ma:contentTypeVersion="12" ma:contentTypeDescription="Create a new document." ma:contentTypeScope="" ma:versionID="14b8886dcc9240d23fc1ed3ead4f5c86">
  <xsd:schema xmlns:xsd="http://www.w3.org/2001/XMLSchema" xmlns:xs="http://www.w3.org/2001/XMLSchema" xmlns:p="http://schemas.microsoft.com/office/2006/metadata/properties" xmlns:ns2="e6a4682a-7b86-40f7-ac87-c20087956472" xmlns:ns3="219380ff-57d3-4995-a863-48eec5a0f8b8" targetNamespace="http://schemas.microsoft.com/office/2006/metadata/properties" ma:root="true" ma:fieldsID="842691bbe698c93373e12a79ef704ca3" ns2:_="" ns3:_="">
    <xsd:import namespace="e6a4682a-7b86-40f7-ac87-c20087956472"/>
    <xsd:import namespace="219380ff-57d3-4995-a863-48eec5a0f8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4682a-7b86-40f7-ac87-c20087956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80ff-57d3-4995-a863-48eec5a0f8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F4BF7D-E1C8-4D63-872A-C1B7FBAF40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35A0FD-2C5D-4DE8-BA6D-B7A7908FB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4682a-7b86-40f7-ac87-c20087956472"/>
    <ds:schemaRef ds:uri="219380ff-57d3-4995-a863-48eec5a0f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1129D2-204D-4E03-914A-31FA38806477}">
  <ds:schemaRefs>
    <ds:schemaRef ds:uri="http://purl.org/dc/elements/1.1/"/>
    <ds:schemaRef ds:uri="http://schemas.microsoft.com/office/2006/metadata/properties"/>
    <ds:schemaRef ds:uri="219380ff-57d3-4995-a863-48eec5a0f8b8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e6a4682a-7b86-40f7-ac87-c2008795647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Brigid Fitzgerald</dc:creator>
  <cp:lastModifiedBy>Terry Hughes</cp:lastModifiedBy>
  <cp:revision>17</cp:revision>
  <dcterms:created xsi:type="dcterms:W3CDTF">2021-04-30T11:37:54Z</dcterms:created>
  <dcterms:modified xsi:type="dcterms:W3CDTF">2021-07-30T11:03:36Z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0x010100072312AE551E324CB3C28A76AD89B6C7</vt:lpwstr>
  </property>
</Properties>
</file>